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9" r:id="rId10"/>
    <p:sldId id="268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-370" y="-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6C28D3-3F97-4CCE-BA7F-E7B012264F47}" type="datetimeFigureOut">
              <a:rPr lang="ru-RU" smtClean="0"/>
              <a:t>03.12.2019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93B59-9C2F-4040-AEA1-54BB5C2935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93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solidFill>
                  <a:srgbClr val="5E7076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871531" y="3813043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5E7076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Подзаголовок</a:t>
            </a: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506743" y="6117299"/>
            <a:ext cx="1429191" cy="480053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E7076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aseline="0" dirty="0">
                <a:solidFill>
                  <a:schemeClr val="bg1"/>
                </a:solidFill>
              </a:rPr>
              <a:t>spbu.ru</a:t>
            </a:r>
            <a:endParaRPr lang="ru-RU" sz="2400" baseline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132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Рабочий слайд с фотографие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31371" y="356660"/>
            <a:ext cx="4814325" cy="562073"/>
          </a:xfrm>
        </p:spPr>
        <p:txBody>
          <a:bodyPr>
            <a:noAutofit/>
          </a:bodyPr>
          <a:lstStyle>
            <a:lvl1pPr algn="l">
              <a:defRPr sz="3733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527381" y="6213309"/>
            <a:ext cx="2016224" cy="288032"/>
          </a:xfrm>
        </p:spPr>
        <p:txBody>
          <a:bodyPr/>
          <a:lstStyle>
            <a:lvl1pPr algn="l">
              <a:defRPr/>
            </a:lvl1pPr>
          </a:lstStyle>
          <a:p>
            <a:fld id="{C8FCFFD8-485C-42FC-BB4A-6BFD4230641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0608502" y="6117299"/>
            <a:ext cx="1429191" cy="480053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E7076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400" baseline="0" dirty="0">
                <a:solidFill>
                  <a:schemeClr val="bg1"/>
                </a:solidFill>
              </a:rPr>
              <a:t>spbu.ru</a:t>
            </a:r>
            <a:endParaRPr lang="ru-RU" sz="2400" baseline="0" dirty="0">
              <a:solidFill>
                <a:schemeClr val="bg1"/>
              </a:solidFill>
            </a:endParaRPr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431370" y="1892829"/>
            <a:ext cx="11606321" cy="4032448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rgbClr val="5E7076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30997" y="1110753"/>
            <a:ext cx="11606695" cy="782076"/>
          </a:xfrm>
        </p:spPr>
        <p:txBody>
          <a:bodyPr>
            <a:normAutofit/>
          </a:bodyPr>
          <a:lstStyle>
            <a:lvl1pPr marL="0" indent="0">
              <a:buNone/>
              <a:defRPr sz="3733" b="1">
                <a:solidFill>
                  <a:srgbClr val="5E7076"/>
                </a:solidFill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4" indent="0">
              <a:buNone/>
              <a:defRPr/>
            </a:lvl4pPr>
            <a:lvl5pPr marL="2438339" indent="0">
              <a:buNone/>
              <a:defRPr/>
            </a:lvl5pPr>
          </a:lstStyle>
          <a:p>
            <a:pPr lvl="0"/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97972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Рабочий слайд с фотографие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31371" y="356660"/>
            <a:ext cx="4814325" cy="562073"/>
          </a:xfrm>
        </p:spPr>
        <p:txBody>
          <a:bodyPr>
            <a:noAutofit/>
          </a:bodyPr>
          <a:lstStyle>
            <a:lvl1pPr algn="l">
              <a:defRPr sz="3733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527381" y="6213309"/>
            <a:ext cx="2016224" cy="288032"/>
          </a:xfrm>
        </p:spPr>
        <p:txBody>
          <a:bodyPr/>
          <a:lstStyle>
            <a:lvl1pPr algn="l">
              <a:defRPr/>
            </a:lvl1pPr>
          </a:lstStyle>
          <a:p>
            <a:fld id="{C8FCFFD8-485C-42FC-BB4A-6BFD4230641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0608502" y="6117299"/>
            <a:ext cx="1429191" cy="480053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E7076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400" baseline="0" dirty="0">
                <a:solidFill>
                  <a:schemeClr val="bg1"/>
                </a:solidFill>
              </a:rPr>
              <a:t>spbu.ru</a:t>
            </a:r>
            <a:endParaRPr lang="ru-RU" sz="2400" baseline="0" dirty="0">
              <a:solidFill>
                <a:schemeClr val="bg1"/>
              </a:solidFill>
            </a:endParaRPr>
          </a:p>
        </p:txBody>
      </p:sp>
      <p:sp>
        <p:nvSpPr>
          <p:cNvPr id="10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431371" y="1412776"/>
            <a:ext cx="5384800" cy="441649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3733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ru-RU" dirty="0"/>
              <a:t>фото</a:t>
            </a:r>
          </a:p>
        </p:txBody>
      </p:sp>
      <p:sp>
        <p:nvSpPr>
          <p:cNvPr id="11" name="Подзаголовок 2"/>
          <p:cNvSpPr>
            <a:spLocks noGrp="1"/>
          </p:cNvSpPr>
          <p:nvPr>
            <p:ph type="subTitle" idx="13" hasCustomPrompt="1"/>
          </p:nvPr>
        </p:nvSpPr>
        <p:spPr>
          <a:xfrm>
            <a:off x="6096000" y="1412776"/>
            <a:ext cx="5760640" cy="4512501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5E7076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113664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с большой фотографие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0" y="1412776"/>
            <a:ext cx="12192000" cy="5445224"/>
          </a:xfrm>
          <a:solidFill>
            <a:schemeClr val="bg1">
              <a:lumMod val="75000"/>
            </a:schemeClr>
          </a:solidFill>
          <a:ln>
            <a:solidFill>
              <a:srgbClr val="000000">
                <a:alpha val="21176"/>
              </a:srgbClr>
            </a:solidFill>
          </a:ln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3733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ru-RU" dirty="0"/>
              <a:t>фото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31371" y="356660"/>
            <a:ext cx="4814325" cy="562073"/>
          </a:xfrm>
        </p:spPr>
        <p:txBody>
          <a:bodyPr>
            <a:noAutofit/>
          </a:bodyPr>
          <a:lstStyle>
            <a:lvl1pPr algn="l">
              <a:defRPr sz="3733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Колонтитул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431371" y="5733256"/>
            <a:ext cx="11760629" cy="672075"/>
          </a:xfrm>
          <a:prstGeom prst="rect">
            <a:avLst/>
          </a:prstGeom>
          <a:solidFill>
            <a:srgbClr val="FFFFFF">
              <a:alpha val="5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/>
          </a:p>
        </p:txBody>
      </p:sp>
      <p:sp>
        <p:nvSpPr>
          <p:cNvPr id="6" name="Подзаголовок 2"/>
          <p:cNvSpPr>
            <a:spLocks noGrp="1"/>
          </p:cNvSpPr>
          <p:nvPr>
            <p:ph type="subTitle" idx="13" hasCustomPrompt="1"/>
          </p:nvPr>
        </p:nvSpPr>
        <p:spPr>
          <a:xfrm>
            <a:off x="431371" y="5754817"/>
            <a:ext cx="11521280" cy="672075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rgbClr val="5E7076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ru-RU" sz="2133" baseline="0" dirty="0">
                <a:solidFill>
                  <a:schemeClr val="bg1"/>
                </a:solidFill>
              </a:rPr>
              <a:t>Санкт-Петербургский государственный университет</a:t>
            </a:r>
          </a:p>
        </p:txBody>
      </p:sp>
    </p:spTree>
    <p:extLst>
      <p:ext uri="{BB962C8B-B14F-4D97-AF65-F5344CB8AC3E}">
        <p14:creationId xmlns:p14="http://schemas.microsoft.com/office/powerpoint/2010/main" val="3616378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крывающий слайд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/>
          <p:cNvSpPr txBox="1">
            <a:spLocks/>
          </p:cNvSpPr>
          <p:nvPr/>
        </p:nvSpPr>
        <p:spPr>
          <a:xfrm>
            <a:off x="506743" y="6117299"/>
            <a:ext cx="1429191" cy="480053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rgbClr val="5E7076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aseline="0" dirty="0">
                <a:solidFill>
                  <a:schemeClr val="bg1"/>
                </a:solidFill>
              </a:rPr>
              <a:t>spbu.ru</a:t>
            </a:r>
            <a:endParaRPr lang="ru-RU" sz="2400" baseline="0" dirty="0">
              <a:solidFill>
                <a:schemeClr val="bg1"/>
              </a:solidFill>
            </a:endParaRPr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431371" y="1508787"/>
            <a:ext cx="11425269" cy="480053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rgbClr val="5E7076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Текст</a:t>
            </a:r>
          </a:p>
        </p:txBody>
      </p:sp>
      <p:sp>
        <p:nvSpPr>
          <p:cNvPr id="8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31371" y="356660"/>
            <a:ext cx="4814325" cy="562073"/>
          </a:xfrm>
        </p:spPr>
        <p:txBody>
          <a:bodyPr>
            <a:noAutofit/>
          </a:bodyPr>
          <a:lstStyle>
            <a:lvl1pPr algn="l">
              <a:defRPr sz="3733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1707519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CFFD8-485C-42FC-BB4A-6BFD4230641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9865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microsoft.com/en-us/p/brick-game-simulator/9nblggh4qfmw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2912" y="1032933"/>
            <a:ext cx="10366176" cy="3214589"/>
          </a:xfrm>
        </p:spPr>
        <p:txBody>
          <a:bodyPr>
            <a:noAutofit/>
          </a:bodyPr>
          <a:lstStyle/>
          <a:p>
            <a:r>
              <a:rPr lang="ru-RU" dirty="0" smtClean="0">
                <a:solidFill>
                  <a:schemeClr val="tx1"/>
                </a:solidFill>
              </a:rPr>
              <a:t>Проект на </a:t>
            </a:r>
            <a:r>
              <a:rPr lang="en-US" dirty="0" err="1" smtClean="0">
                <a:solidFill>
                  <a:schemeClr val="tx1"/>
                </a:solidFill>
              </a:rPr>
              <a:t>arduino</a:t>
            </a:r>
            <a:r>
              <a:rPr lang="en-US" dirty="0" smtClean="0">
                <a:solidFill>
                  <a:schemeClr val="tx1"/>
                </a:solidFill>
              </a:rPr>
              <a:t>: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Shoot the bullet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097E1AF-D642-4CF7-A9A7-51F23640EF66}"/>
              </a:ext>
            </a:extLst>
          </p:cNvPr>
          <p:cNvSpPr txBox="1"/>
          <p:nvPr/>
        </p:nvSpPr>
        <p:spPr>
          <a:xfrm>
            <a:off x="7247467" y="4247522"/>
            <a:ext cx="43603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Выполнил</a:t>
            </a:r>
            <a:r>
              <a:rPr lang="en-US" sz="2400" dirty="0" smtClean="0"/>
              <a:t>: </a:t>
            </a:r>
            <a:r>
              <a:rPr lang="ru-RU" sz="2400" dirty="0" smtClean="0"/>
              <a:t>Колесов </a:t>
            </a:r>
            <a:r>
              <a:rPr lang="ru-RU" sz="2400" dirty="0"/>
              <a:t>Владислав, </a:t>
            </a:r>
            <a:r>
              <a:rPr lang="ru-RU" sz="2400" dirty="0" smtClean="0"/>
              <a:t>Группа</a:t>
            </a:r>
            <a:r>
              <a:rPr lang="en-US" sz="2400" dirty="0"/>
              <a:t>:</a:t>
            </a:r>
            <a:r>
              <a:rPr lang="ru-RU" sz="2400" dirty="0"/>
              <a:t> 18.Б12-пу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B431E68-0676-4FE2-BC08-235C4C69AC1B}"/>
              </a:ext>
            </a:extLst>
          </p:cNvPr>
          <p:cNvSpPr txBox="1"/>
          <p:nvPr/>
        </p:nvSpPr>
        <p:spPr>
          <a:xfrm>
            <a:off x="5375920" y="5733257"/>
            <a:ext cx="144016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67" dirty="0"/>
              <a:t>02.12.2019</a:t>
            </a:r>
          </a:p>
        </p:txBody>
      </p:sp>
    </p:spTree>
    <p:extLst>
      <p:ext uri="{BB962C8B-B14F-4D97-AF65-F5344CB8AC3E}">
        <p14:creationId xmlns:p14="http://schemas.microsoft.com/office/powerpoint/2010/main" val="350287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Демонстрация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CFFD8-485C-42FC-BB4A-6BFD42306410}" type="slidenum">
              <a:rPr lang="ru-RU" smtClean="0"/>
              <a:t>10</a:t>
            </a:fld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>
          <a:xfrm>
            <a:off x="1582464" y="2423085"/>
            <a:ext cx="11606695" cy="782076"/>
          </a:xfrm>
        </p:spPr>
        <p:txBody>
          <a:bodyPr>
            <a:noAutofit/>
          </a:bodyPr>
          <a:lstStyle/>
          <a:p>
            <a:r>
              <a:rPr lang="ru-RU" sz="6600" dirty="0" smtClean="0"/>
              <a:t>Спасибо за внимание!</a:t>
            </a:r>
            <a:endParaRPr lang="ru-RU" sz="6600" dirty="0"/>
          </a:p>
        </p:txBody>
      </p:sp>
    </p:spTree>
    <p:extLst>
      <p:ext uri="{BB962C8B-B14F-4D97-AF65-F5344CB8AC3E}">
        <p14:creationId xmlns:p14="http://schemas.microsoft.com/office/powerpoint/2010/main" val="3336483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A65415C-7B55-41DF-8E4C-B90D1A5EB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27F87F1A-6E47-4EB6-801C-7BE90DDC5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370" y="1315092"/>
            <a:ext cx="11606321" cy="4610185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tx1"/>
                </a:solidFill>
              </a:rPr>
              <a:t>	</a:t>
            </a:r>
            <a:r>
              <a:rPr lang="ru-RU" sz="2400" dirty="0" smtClean="0">
                <a:solidFill>
                  <a:schemeClr val="tx1"/>
                </a:solidFill>
              </a:rPr>
              <a:t>Необходимо было создать приложение</a:t>
            </a:r>
          </a:p>
          <a:p>
            <a:r>
              <a:rPr lang="ru-RU" sz="2400" dirty="0" smtClean="0">
                <a:solidFill>
                  <a:schemeClr val="tx1"/>
                </a:solidFill>
              </a:rPr>
              <a:t> (ссылка </a:t>
            </a:r>
            <a:r>
              <a:rPr lang="en-US" sz="2400" u="sng" dirty="0">
                <a:hlinkClick r:id="rId2"/>
              </a:rPr>
              <a:t>https://</a:t>
            </a:r>
            <a:r>
              <a:rPr lang="en-US" sz="2400" u="sng" dirty="0" smtClean="0">
                <a:hlinkClick r:id="rId2"/>
              </a:rPr>
              <a:t>www.microsoft.com/en-us/p/brick-game-simulator/9nblggh4qfmw</a:t>
            </a:r>
            <a:r>
              <a:rPr lang="ru-RU" sz="2400" u="sng" dirty="0" smtClean="0"/>
              <a:t>)</a:t>
            </a:r>
          </a:p>
          <a:p>
            <a:r>
              <a:rPr lang="ru-RU" sz="2400" dirty="0" smtClean="0">
                <a:solidFill>
                  <a:schemeClr val="tx1"/>
                </a:solidFill>
              </a:rPr>
              <a:t>на  </a:t>
            </a:r>
            <a:r>
              <a:rPr lang="en-US" sz="2400" dirty="0" err="1" smtClean="0">
                <a:solidFill>
                  <a:schemeClr val="tx1"/>
                </a:solidFill>
              </a:rPr>
              <a:t>arduino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uno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ru-RU" sz="2400" dirty="0" smtClean="0">
                <a:solidFill>
                  <a:schemeClr val="tx1"/>
                </a:solidFill>
              </a:rPr>
              <a:t>с использованием </a:t>
            </a:r>
            <a:r>
              <a:rPr lang="en-US" sz="2400" dirty="0" err="1" smtClean="0">
                <a:solidFill>
                  <a:schemeClr val="tx1"/>
                </a:solidFill>
              </a:rPr>
              <a:t>joystic</a:t>
            </a:r>
            <a:r>
              <a:rPr lang="en-US" sz="2400" dirty="0" smtClean="0">
                <a:solidFill>
                  <a:schemeClr val="tx1"/>
                </a:solidFill>
              </a:rPr>
              <a:t> shield </a:t>
            </a:r>
            <a:r>
              <a:rPr lang="ru-RU" sz="2400" dirty="0" smtClean="0">
                <a:solidFill>
                  <a:schemeClr val="tx1"/>
                </a:solidFill>
              </a:rPr>
              <a:t>и 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nokia</a:t>
            </a:r>
            <a:r>
              <a:rPr lang="en-US" sz="2400" dirty="0" smtClean="0">
                <a:solidFill>
                  <a:schemeClr val="tx1"/>
                </a:solidFill>
              </a:rPr>
              <a:t> 5110 </a:t>
            </a:r>
            <a:r>
              <a:rPr lang="en-US" sz="2400" dirty="0" err="1" smtClean="0">
                <a:solidFill>
                  <a:schemeClr val="tx1"/>
                </a:solidFill>
              </a:rPr>
              <a:t>lcd</a:t>
            </a:r>
            <a:r>
              <a:rPr lang="en-US" sz="2400" dirty="0" smtClean="0">
                <a:solidFill>
                  <a:schemeClr val="tx1"/>
                </a:solidFill>
              </a:rPr>
              <a:t>.</a:t>
            </a:r>
          </a:p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E5EC3772-1B82-47CE-8109-52FA73ABE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CFFD8-485C-42FC-BB4A-6BFD42306410}" type="slidenum">
              <a:rPr lang="ru-RU" smtClean="0"/>
              <a:t>2</a:t>
            </a:fld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41" t="31482" r="36389" b="15061"/>
          <a:stretch/>
        </p:blipFill>
        <p:spPr bwMode="auto">
          <a:xfrm>
            <a:off x="1143000" y="2751666"/>
            <a:ext cx="2220144" cy="2421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64734" y="5173133"/>
            <a:ext cx="11100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(</a:t>
            </a:r>
            <a:r>
              <a:rPr lang="ru-RU" sz="3200" dirty="0" smtClean="0">
                <a:solidFill>
                  <a:srgbClr val="00B050"/>
                </a:solidFill>
              </a:rPr>
              <a:t>игра</a:t>
            </a:r>
            <a:r>
              <a:rPr lang="ru-RU" sz="2000" dirty="0" smtClean="0"/>
              <a:t>)</a:t>
            </a:r>
            <a:endParaRPr lang="ru-RU" sz="20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78" t="17407" r="25417" b="14074"/>
          <a:stretch/>
        </p:blipFill>
        <p:spPr bwMode="auto">
          <a:xfrm>
            <a:off x="3709241" y="2793997"/>
            <a:ext cx="2323467" cy="2142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041240" y="5173133"/>
            <a:ext cx="918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/>
              <a:t>(</a:t>
            </a:r>
            <a:r>
              <a:rPr lang="en-US" sz="3200" dirty="0" err="1" smtClean="0">
                <a:solidFill>
                  <a:srgbClr val="00B050"/>
                </a:solidFill>
              </a:rPr>
              <a:t>lcd</a:t>
            </a:r>
            <a:r>
              <a:rPr lang="ru-RU" sz="3200" dirty="0" smtClean="0"/>
              <a:t>)</a:t>
            </a:r>
            <a:endParaRPr lang="ru-RU" sz="32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0" t="19506" r="40000" b="26605"/>
          <a:stretch/>
        </p:blipFill>
        <p:spPr bwMode="auto">
          <a:xfrm>
            <a:off x="6032708" y="3073399"/>
            <a:ext cx="2765905" cy="201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032708" y="5173133"/>
            <a:ext cx="22799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(</a:t>
            </a:r>
            <a:r>
              <a:rPr lang="en-US" sz="2800" dirty="0" err="1" smtClean="0">
                <a:solidFill>
                  <a:srgbClr val="00B050"/>
                </a:solidFill>
              </a:rPr>
              <a:t>joystic</a:t>
            </a:r>
            <a:r>
              <a:rPr lang="en-US" sz="2800" dirty="0" smtClean="0">
                <a:solidFill>
                  <a:srgbClr val="00B050"/>
                </a:solidFill>
              </a:rPr>
              <a:t> shield</a:t>
            </a:r>
            <a:r>
              <a:rPr lang="ru-RU" sz="2800" dirty="0" smtClean="0"/>
              <a:t>)</a:t>
            </a:r>
            <a:endParaRPr lang="ru-RU" sz="2800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6" t="9383" r="34097" b="20754"/>
          <a:stretch/>
        </p:blipFill>
        <p:spPr bwMode="auto">
          <a:xfrm>
            <a:off x="8957734" y="3073399"/>
            <a:ext cx="2734086" cy="1938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10133" y="5173133"/>
            <a:ext cx="2181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(</a:t>
            </a:r>
            <a:r>
              <a:rPr lang="en-US" sz="2800" dirty="0" err="1" smtClean="0">
                <a:solidFill>
                  <a:srgbClr val="00B050"/>
                </a:solidFill>
              </a:rPr>
              <a:t>arduino</a:t>
            </a:r>
            <a:r>
              <a:rPr lang="en-US" sz="2800" dirty="0" smtClean="0">
                <a:solidFill>
                  <a:srgbClr val="00B050"/>
                </a:solidFill>
              </a:rPr>
              <a:t> </a:t>
            </a:r>
            <a:r>
              <a:rPr lang="en-US" sz="2800" dirty="0" err="1" smtClean="0">
                <a:solidFill>
                  <a:srgbClr val="00B050"/>
                </a:solidFill>
              </a:rPr>
              <a:t>uno</a:t>
            </a:r>
            <a:r>
              <a:rPr lang="ru-RU" sz="2800" dirty="0" smtClean="0"/>
              <a:t>)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38000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Требования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CFFD8-485C-42FC-BB4A-6BFD42306410}" type="slidenum">
              <a:rPr lang="ru-RU" smtClean="0"/>
              <a:t>3</a:t>
            </a:fld>
            <a:endParaRPr lang="ru-RU"/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465667" y="1219200"/>
            <a:ext cx="11572024" cy="4706077"/>
          </a:xfrm>
        </p:spPr>
        <p:txBody>
          <a:bodyPr/>
          <a:lstStyle/>
          <a:p>
            <a:r>
              <a:rPr lang="ru-RU" dirty="0" smtClean="0"/>
              <a:t>                                                             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6" t="20124" r="28611" b="12469"/>
          <a:stretch/>
        </p:blipFill>
        <p:spPr bwMode="auto">
          <a:xfrm>
            <a:off x="454303" y="1117601"/>
            <a:ext cx="5768697" cy="4898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368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1371" y="356660"/>
            <a:ext cx="7281762" cy="562073"/>
          </a:xfrm>
        </p:spPr>
        <p:txBody>
          <a:bodyPr/>
          <a:lstStyle/>
          <a:p>
            <a:r>
              <a:rPr lang="ru-RU" dirty="0" smtClean="0"/>
              <a:t>Описание используемых устройств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CFFD8-485C-42FC-BB4A-6BFD42306410}" type="slidenum">
              <a:rPr lang="ru-RU" smtClean="0"/>
              <a:t>4</a:t>
            </a:fld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6" t="9383" r="34097" b="20754"/>
          <a:stretch/>
        </p:blipFill>
        <p:spPr bwMode="auto">
          <a:xfrm>
            <a:off x="8525934" y="2650063"/>
            <a:ext cx="2734086" cy="1938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0" t="19506" r="40000" b="26605"/>
          <a:stretch/>
        </p:blipFill>
        <p:spPr bwMode="auto">
          <a:xfrm>
            <a:off x="5130563" y="2654298"/>
            <a:ext cx="2765905" cy="201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78" t="17407" r="25417" b="14074"/>
          <a:stretch/>
        </p:blipFill>
        <p:spPr bwMode="auto">
          <a:xfrm>
            <a:off x="1437124" y="2592915"/>
            <a:ext cx="2323467" cy="2142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1684864" y="5057629"/>
            <a:ext cx="15775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/>
              <a:t>(</a:t>
            </a:r>
            <a:r>
              <a:rPr lang="en-US" sz="3600" dirty="0" err="1">
                <a:solidFill>
                  <a:srgbClr val="00B050"/>
                </a:solidFill>
              </a:rPr>
              <a:t>lcd</a:t>
            </a:r>
            <a:r>
              <a:rPr lang="ru-RU" sz="3600" dirty="0"/>
              <a:t>)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4657319" y="5057630"/>
            <a:ext cx="287508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dirty="0"/>
              <a:t>(</a:t>
            </a:r>
            <a:r>
              <a:rPr lang="en-US" sz="3600" dirty="0" err="1">
                <a:solidFill>
                  <a:srgbClr val="00B050"/>
                </a:solidFill>
              </a:rPr>
              <a:t>joystic</a:t>
            </a:r>
            <a:r>
              <a:rPr lang="en-US" sz="3600" dirty="0">
                <a:solidFill>
                  <a:srgbClr val="00B050"/>
                </a:solidFill>
              </a:rPr>
              <a:t> shield</a:t>
            </a:r>
            <a:r>
              <a:rPr lang="ru-RU" sz="3600" dirty="0"/>
              <a:t>)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8229601" y="5057628"/>
            <a:ext cx="38646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/>
              <a:t>(</a:t>
            </a:r>
            <a:r>
              <a:rPr lang="en-US" sz="3600" dirty="0" err="1">
                <a:solidFill>
                  <a:srgbClr val="00B050"/>
                </a:solidFill>
              </a:rPr>
              <a:t>arduino</a:t>
            </a:r>
            <a:r>
              <a:rPr lang="en-US" sz="3600" dirty="0">
                <a:solidFill>
                  <a:srgbClr val="00B050"/>
                </a:solidFill>
              </a:rPr>
              <a:t> </a:t>
            </a:r>
            <a:r>
              <a:rPr lang="en-US" sz="3600" dirty="0" err="1">
                <a:solidFill>
                  <a:srgbClr val="00B050"/>
                </a:solidFill>
              </a:rPr>
              <a:t>uno</a:t>
            </a:r>
            <a:r>
              <a:rPr lang="ru-RU" sz="3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6224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Подключение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CFFD8-485C-42FC-BB4A-6BFD42306410}" type="slidenum">
              <a:rPr lang="ru-RU" smtClean="0"/>
              <a:t>5</a:t>
            </a:fld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97" t="16298" r="43611" b="35802"/>
          <a:stretch/>
        </p:blipFill>
        <p:spPr bwMode="auto">
          <a:xfrm>
            <a:off x="423332" y="1416888"/>
            <a:ext cx="6059886" cy="4103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9" t="10494" r="36181" b="22099"/>
          <a:stretch/>
        </p:blipFill>
        <p:spPr bwMode="auto">
          <a:xfrm>
            <a:off x="6627457" y="1523587"/>
            <a:ext cx="4523142" cy="36105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1785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библиотек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CFFD8-485C-42FC-BB4A-6BFD42306410}" type="slidenum">
              <a:rPr lang="ru-RU" smtClean="0"/>
              <a:t>6</a:t>
            </a:fld>
            <a:endParaRPr lang="ru-RU"/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440267" y="5444067"/>
            <a:ext cx="11597424" cy="481210"/>
          </a:xfrm>
        </p:spPr>
        <p:txBody>
          <a:bodyPr>
            <a:normAutofit/>
          </a:bodyPr>
          <a:lstStyle/>
          <a:p>
            <a:r>
              <a:rPr lang="en-US" sz="2000" dirty="0"/>
              <a:t>http://mynobook.blogspot.com/2015/02/lcd5110graph.html</a:t>
            </a:r>
            <a:endParaRPr lang="ru-RU" sz="2000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Lcd5110_Graph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9" t="10741" r="27500" b="27532"/>
          <a:stretch/>
        </p:blipFill>
        <p:spPr bwMode="auto">
          <a:xfrm>
            <a:off x="164529" y="1727199"/>
            <a:ext cx="6856189" cy="3466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1" t="11481" r="32500" b="6420"/>
          <a:stretch/>
        </p:blipFill>
        <p:spPr bwMode="auto">
          <a:xfrm>
            <a:off x="6581195" y="1337733"/>
            <a:ext cx="5526138" cy="3990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129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64" t="35427" r="71140" b="53680"/>
          <a:stretch/>
        </p:blipFill>
        <p:spPr bwMode="auto">
          <a:xfrm rot="-7860000">
            <a:off x="3324124" y="4032704"/>
            <a:ext cx="391627" cy="574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64" t="35427" r="71140" b="53680"/>
          <a:stretch/>
        </p:blipFill>
        <p:spPr bwMode="auto">
          <a:xfrm rot="-2940000">
            <a:off x="6221371" y="4188196"/>
            <a:ext cx="391627" cy="574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922865" y="1500199"/>
            <a:ext cx="2667000" cy="1676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Player</a:t>
            </a:r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Архитектура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CFFD8-485C-42FC-BB4A-6BFD42306410}" type="slidenum">
              <a:rPr lang="ru-RU" smtClean="0"/>
              <a:t>7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5803899" y="1500199"/>
            <a:ext cx="2667000" cy="1676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647374" y="1716670"/>
            <a:ext cx="32179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            </a:t>
            </a:r>
            <a:r>
              <a:rPr lang="en-US" dirty="0" err="1" smtClean="0"/>
              <a:t>Game_Field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3754967" y="3733681"/>
            <a:ext cx="2438400" cy="1693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6842345" y="1726736"/>
            <a:ext cx="11671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Player</a:t>
            </a:r>
            <a:endParaRPr lang="ru-RU" sz="20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4095561" y="4141801"/>
            <a:ext cx="1757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Game_Field</a:t>
            </a:r>
            <a:r>
              <a:rPr lang="ru-RU" dirty="0" smtClean="0"/>
              <a:t>.</a:t>
            </a:r>
            <a:r>
              <a:rPr lang="en-US" dirty="0" err="1" smtClean="0"/>
              <a:t>cpp</a:t>
            </a:r>
            <a:endParaRPr lang="ru-RU" dirty="0"/>
          </a:p>
        </p:txBody>
      </p:sp>
      <p:cxnSp>
        <p:nvCxnSpPr>
          <p:cNvPr id="15" name="Прямая со стрелкой 14"/>
          <p:cNvCxnSpPr>
            <a:stCxn id="9" idx="3"/>
            <a:endCxn id="7" idx="1"/>
          </p:cNvCxnSpPr>
          <p:nvPr/>
        </p:nvCxnSpPr>
        <p:spPr>
          <a:xfrm>
            <a:off x="3589865" y="2338399"/>
            <a:ext cx="221403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64" t="35427" r="46371" b="53680"/>
          <a:stretch/>
        </p:blipFill>
        <p:spPr bwMode="auto">
          <a:xfrm>
            <a:off x="3634316" y="2015866"/>
            <a:ext cx="2125132" cy="574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7" name="Прямая со стрелкой 16"/>
          <p:cNvCxnSpPr>
            <a:cxnSpLocks noChangeAspect="1"/>
          </p:cNvCxnSpPr>
          <p:nvPr/>
        </p:nvCxnSpPr>
        <p:spPr>
          <a:xfrm>
            <a:off x="2412999" y="3176598"/>
            <a:ext cx="1176866" cy="124300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/>
          <p:nvPr/>
        </p:nvCxnSpPr>
        <p:spPr>
          <a:xfrm flipH="1">
            <a:off x="6417184" y="3176599"/>
            <a:ext cx="1152018" cy="1243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" t="47337" r="88362" b="47352"/>
          <a:stretch/>
        </p:blipFill>
        <p:spPr bwMode="auto">
          <a:xfrm>
            <a:off x="6620933" y="4139285"/>
            <a:ext cx="221412" cy="280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" t="47337" r="88362" b="47352"/>
          <a:stretch/>
        </p:blipFill>
        <p:spPr bwMode="auto">
          <a:xfrm>
            <a:off x="6910717" y="3798099"/>
            <a:ext cx="221412" cy="280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" t="47337" r="88362" b="47352"/>
          <a:stretch/>
        </p:blipFill>
        <p:spPr bwMode="auto">
          <a:xfrm>
            <a:off x="7226299" y="3394218"/>
            <a:ext cx="221412" cy="280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" t="47337" r="88362" b="47352"/>
          <a:stretch/>
        </p:blipFill>
        <p:spPr bwMode="auto">
          <a:xfrm>
            <a:off x="2489200" y="3394218"/>
            <a:ext cx="221412" cy="280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" t="47337" r="88362" b="47352"/>
          <a:stretch/>
        </p:blipFill>
        <p:spPr bwMode="auto">
          <a:xfrm>
            <a:off x="2797592" y="3674532"/>
            <a:ext cx="221412" cy="280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" t="47337" r="88362" b="47352"/>
          <a:stretch/>
        </p:blipFill>
        <p:spPr bwMode="auto">
          <a:xfrm>
            <a:off x="3063812" y="3954846"/>
            <a:ext cx="221412" cy="280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86759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Архитектура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CFFD8-485C-42FC-BB4A-6BFD42306410}" type="slidenum">
              <a:rPr lang="ru-RU" smtClean="0"/>
              <a:t>8</a:t>
            </a:fld>
            <a:endParaRPr lang="ru-RU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8" r="62361" b="34568"/>
          <a:stretch/>
        </p:blipFill>
        <p:spPr bwMode="auto">
          <a:xfrm>
            <a:off x="92278" y="1631033"/>
            <a:ext cx="4649053" cy="3508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57116" y="1195401"/>
            <a:ext cx="1523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GameField</a:t>
            </a:r>
            <a:endParaRPr lang="ru-RU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53" r="73750" b="21296"/>
          <a:stretch/>
        </p:blipFill>
        <p:spPr bwMode="auto">
          <a:xfrm>
            <a:off x="4295313" y="1964267"/>
            <a:ext cx="3299288" cy="31072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4838542" y="1218568"/>
            <a:ext cx="952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Player</a:t>
            </a:r>
            <a:endParaRPr lang="ru-RU" sz="2400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" t="18209" r="64097" b="21666"/>
          <a:stretch/>
        </p:blipFill>
        <p:spPr bwMode="auto">
          <a:xfrm>
            <a:off x="7543278" y="1631033"/>
            <a:ext cx="4352388" cy="4172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8747347" y="1169368"/>
            <a:ext cx="2483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.</a:t>
            </a:r>
            <a:r>
              <a:rPr lang="en-US" sz="2400" dirty="0" err="1" smtClean="0"/>
              <a:t>ino</a:t>
            </a:r>
            <a:r>
              <a:rPr lang="en-US" sz="2400" dirty="0" smtClean="0"/>
              <a:t> </a:t>
            </a:r>
            <a:r>
              <a:rPr lang="ru-RU" sz="2400" dirty="0" smtClean="0"/>
              <a:t>файл(1 часть)</a:t>
            </a:r>
            <a:endParaRPr lang="ru-RU" dirty="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" t="41821" r="67500" b="50309"/>
          <a:stretch/>
        </p:blipFill>
        <p:spPr bwMode="auto">
          <a:xfrm>
            <a:off x="2645832" y="5533625"/>
            <a:ext cx="3903133" cy="53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Прямоугольник 9"/>
          <p:cNvSpPr/>
          <p:nvPr/>
        </p:nvSpPr>
        <p:spPr>
          <a:xfrm>
            <a:off x="735657" y="5608935"/>
            <a:ext cx="1863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.</a:t>
            </a:r>
            <a:r>
              <a:rPr lang="en-US" dirty="0" err="1"/>
              <a:t>ino</a:t>
            </a:r>
            <a:r>
              <a:rPr lang="en-US" dirty="0"/>
              <a:t> </a:t>
            </a:r>
            <a:r>
              <a:rPr lang="ru-RU" dirty="0" smtClean="0"/>
              <a:t>файл(2часть)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2619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1371" y="356660"/>
            <a:ext cx="6960029" cy="562073"/>
          </a:xfrm>
        </p:spPr>
        <p:txBody>
          <a:bodyPr/>
          <a:lstStyle/>
          <a:p>
            <a:r>
              <a:rPr lang="ru-RU" dirty="0" smtClean="0"/>
              <a:t>Инструкция по эксплуатации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CFFD8-485C-42FC-BB4A-6BFD42306410}" type="slidenum">
              <a:rPr lang="ru-RU" smtClean="0"/>
              <a:t>9</a:t>
            </a:fld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>
          <a:xfrm>
            <a:off x="406400" y="992219"/>
            <a:ext cx="11606695" cy="782076"/>
          </a:xfrm>
        </p:spPr>
        <p:txBody>
          <a:bodyPr/>
          <a:lstStyle/>
          <a:p>
            <a:r>
              <a:rPr lang="ru-RU" dirty="0"/>
              <a:t>Описание инструкции </a:t>
            </a:r>
            <a:r>
              <a:rPr lang="ru-RU" dirty="0" smtClean="0"/>
              <a:t>- в </a:t>
            </a:r>
            <a:r>
              <a:rPr lang="en-US" dirty="0"/>
              <a:t>readme.md</a:t>
            </a:r>
            <a:endParaRPr lang="ru-RU" dirty="0"/>
          </a:p>
          <a:p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9" t="8643" r="13690" b="21785"/>
          <a:stretch/>
        </p:blipFill>
        <p:spPr bwMode="auto">
          <a:xfrm>
            <a:off x="406400" y="1572943"/>
            <a:ext cx="7874000" cy="4116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1640398"/>
      </p:ext>
    </p:extLst>
  </p:cSld>
  <p:clrMapOvr>
    <a:masterClrMapping/>
  </p:clrMapOvr>
</p:sld>
</file>

<file path=ppt/theme/theme1.xml><?xml version="1.0" encoding="utf-8"?>
<a:theme xmlns:a="http://schemas.openxmlformats.org/drawingml/2006/main" name="spbu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pbu" id="{A3749CC9-72E2-48F1-97F0-5B6550613372}" vid="{FB1A07B5-AC23-40B7-B14C-22C1123E2785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spbu</Template>
  <TotalTime>134</TotalTime>
  <Words>95</Words>
  <Application>Microsoft Office PowerPoint</Application>
  <PresentationFormat>Произвольный</PresentationFormat>
  <Paragraphs>44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spbu</vt:lpstr>
      <vt:lpstr>Проект на arduino: Shoot the bullet</vt:lpstr>
      <vt:lpstr>Постановка задачи</vt:lpstr>
      <vt:lpstr>Требования</vt:lpstr>
      <vt:lpstr>Описание используемых устройств</vt:lpstr>
      <vt:lpstr>Подключение</vt:lpstr>
      <vt:lpstr>Описание библиотек</vt:lpstr>
      <vt:lpstr>Архитектура</vt:lpstr>
      <vt:lpstr>Архитектура</vt:lpstr>
      <vt:lpstr>Инструкция по эксплуатации</vt:lpstr>
      <vt:lpstr>Демонстрация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Shoot the bullet на Arduino</dc:title>
  <dc:creator>Сергей</dc:creator>
  <cp:lastModifiedBy>Windows User</cp:lastModifiedBy>
  <cp:revision>30</cp:revision>
  <dcterms:created xsi:type="dcterms:W3CDTF">2019-11-30T19:04:36Z</dcterms:created>
  <dcterms:modified xsi:type="dcterms:W3CDTF">2019-12-03T09:09:27Z</dcterms:modified>
</cp:coreProperties>
</file>

<file path=docProps/thumbnail.jpeg>
</file>